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8" r:id="rId4"/>
    <p:sldId id="259" r:id="rId5"/>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F22E8FF3-C31C-46F5-A516-661948281D2D}" type="datetimeFigureOut">
              <a:rPr lang="el-GR" smtClean="0"/>
              <a:pPr/>
              <a:t>15/5/2013</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292C7971-2CD5-4734-A366-661ECCA11D4B}" type="slidenum">
              <a:rPr lang="el-GR" smtClean="0"/>
              <a:pPr/>
              <a:t>‹#›</a:t>
            </a:fld>
            <a:endParaRPr lang="el-G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F22E8FF3-C31C-46F5-A516-661948281D2D}" type="datetimeFigureOut">
              <a:rPr lang="el-GR" smtClean="0"/>
              <a:pPr/>
              <a:t>15/5/2013</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292C7971-2CD5-4734-A366-661ECCA11D4B}" type="slidenum">
              <a:rPr lang="el-GR" smtClean="0"/>
              <a:pPr/>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F22E8FF3-C31C-46F5-A516-661948281D2D}" type="datetimeFigureOut">
              <a:rPr lang="el-GR" smtClean="0"/>
              <a:pPr/>
              <a:t>15/5/2013</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292C7971-2CD5-4734-A366-661ECCA11D4B}" type="slidenum">
              <a:rPr lang="el-GR" smtClean="0"/>
              <a:pPr/>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F22E8FF3-C31C-46F5-A516-661948281D2D}" type="datetimeFigureOut">
              <a:rPr lang="el-GR" smtClean="0"/>
              <a:pPr/>
              <a:t>15/5/2013</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292C7971-2CD5-4734-A366-661ECCA11D4B}" type="slidenum">
              <a:rPr lang="el-GR" smtClean="0"/>
              <a:pPr/>
              <a:t>‹#›</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F22E8FF3-C31C-46F5-A516-661948281D2D}" type="datetimeFigureOut">
              <a:rPr lang="el-GR" smtClean="0"/>
              <a:pPr/>
              <a:t>15/5/2013</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292C7971-2CD5-4734-A366-661ECCA11D4B}" type="slidenum">
              <a:rPr lang="el-GR" smtClean="0"/>
              <a:pPr/>
              <a:t>‹#›</a:t>
            </a:fld>
            <a:endParaRPr lang="el-G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F22E8FF3-C31C-46F5-A516-661948281D2D}" type="datetimeFigureOut">
              <a:rPr lang="el-GR" smtClean="0"/>
              <a:pPr/>
              <a:t>15/5/2013</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292C7971-2CD5-4734-A366-661ECCA11D4B}" type="slidenum">
              <a:rPr lang="el-GR" smtClean="0"/>
              <a:pPr/>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F22E8FF3-C31C-46F5-A516-661948281D2D}" type="datetimeFigureOut">
              <a:rPr lang="el-GR" smtClean="0"/>
              <a:pPr/>
              <a:t>15/5/2013</a:t>
            </a:fld>
            <a:endParaRPr lang="el-GR" dirty="0"/>
          </a:p>
        </p:txBody>
      </p:sp>
      <p:sp>
        <p:nvSpPr>
          <p:cNvPr id="8" name="7 - Θέση υποσέλιδου"/>
          <p:cNvSpPr>
            <a:spLocks noGrp="1"/>
          </p:cNvSpPr>
          <p:nvPr>
            <p:ph type="ftr" sz="quarter" idx="11"/>
          </p:nvPr>
        </p:nvSpPr>
        <p:spPr/>
        <p:txBody>
          <a:bodyPr/>
          <a:lstStyle/>
          <a:p>
            <a:endParaRPr lang="el-GR" dirty="0"/>
          </a:p>
        </p:txBody>
      </p:sp>
      <p:sp>
        <p:nvSpPr>
          <p:cNvPr id="9" name="8 - Θέση αριθμού διαφάνειας"/>
          <p:cNvSpPr>
            <a:spLocks noGrp="1"/>
          </p:cNvSpPr>
          <p:nvPr>
            <p:ph type="sldNum" sz="quarter" idx="12"/>
          </p:nvPr>
        </p:nvSpPr>
        <p:spPr/>
        <p:txBody>
          <a:bodyPr/>
          <a:lstStyle/>
          <a:p>
            <a:fld id="{292C7971-2CD5-4734-A366-661ECCA11D4B}" type="slidenum">
              <a:rPr lang="el-GR" smtClean="0"/>
              <a:pPr/>
              <a:t>‹#›</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F22E8FF3-C31C-46F5-A516-661948281D2D}" type="datetimeFigureOut">
              <a:rPr lang="el-GR" smtClean="0"/>
              <a:pPr/>
              <a:t>15/5/2013</a:t>
            </a:fld>
            <a:endParaRPr lang="el-GR" dirty="0"/>
          </a:p>
        </p:txBody>
      </p:sp>
      <p:sp>
        <p:nvSpPr>
          <p:cNvPr id="4" name="3 - Θέση υποσέλιδου"/>
          <p:cNvSpPr>
            <a:spLocks noGrp="1"/>
          </p:cNvSpPr>
          <p:nvPr>
            <p:ph type="ftr" sz="quarter" idx="11"/>
          </p:nvPr>
        </p:nvSpPr>
        <p:spPr/>
        <p:txBody>
          <a:bodyPr/>
          <a:lstStyle/>
          <a:p>
            <a:endParaRPr lang="el-GR" dirty="0"/>
          </a:p>
        </p:txBody>
      </p:sp>
      <p:sp>
        <p:nvSpPr>
          <p:cNvPr id="5" name="4 - Θέση αριθμού διαφάνειας"/>
          <p:cNvSpPr>
            <a:spLocks noGrp="1"/>
          </p:cNvSpPr>
          <p:nvPr>
            <p:ph type="sldNum" sz="quarter" idx="12"/>
          </p:nvPr>
        </p:nvSpPr>
        <p:spPr/>
        <p:txBody>
          <a:bodyPr/>
          <a:lstStyle/>
          <a:p>
            <a:fld id="{292C7971-2CD5-4734-A366-661ECCA11D4B}" type="slidenum">
              <a:rPr lang="el-GR" smtClean="0"/>
              <a:pPr/>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F22E8FF3-C31C-46F5-A516-661948281D2D}" type="datetimeFigureOut">
              <a:rPr lang="el-GR" smtClean="0"/>
              <a:pPr/>
              <a:t>15/5/2013</a:t>
            </a:fld>
            <a:endParaRPr lang="el-GR" dirty="0"/>
          </a:p>
        </p:txBody>
      </p:sp>
      <p:sp>
        <p:nvSpPr>
          <p:cNvPr id="3" name="2 - Θέση υποσέλιδου"/>
          <p:cNvSpPr>
            <a:spLocks noGrp="1"/>
          </p:cNvSpPr>
          <p:nvPr>
            <p:ph type="ftr" sz="quarter" idx="11"/>
          </p:nvPr>
        </p:nvSpPr>
        <p:spPr/>
        <p:txBody>
          <a:bodyPr/>
          <a:lstStyle/>
          <a:p>
            <a:endParaRPr lang="el-GR" dirty="0"/>
          </a:p>
        </p:txBody>
      </p:sp>
      <p:sp>
        <p:nvSpPr>
          <p:cNvPr id="4" name="3 - Θέση αριθμού διαφάνειας"/>
          <p:cNvSpPr>
            <a:spLocks noGrp="1"/>
          </p:cNvSpPr>
          <p:nvPr>
            <p:ph type="sldNum" sz="quarter" idx="12"/>
          </p:nvPr>
        </p:nvSpPr>
        <p:spPr/>
        <p:txBody>
          <a:bodyPr/>
          <a:lstStyle/>
          <a:p>
            <a:fld id="{292C7971-2CD5-4734-A366-661ECCA11D4B}" type="slidenum">
              <a:rPr lang="el-GR" smtClean="0"/>
              <a:pPr/>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F22E8FF3-C31C-46F5-A516-661948281D2D}" type="datetimeFigureOut">
              <a:rPr lang="el-GR" smtClean="0"/>
              <a:pPr/>
              <a:t>15/5/2013</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292C7971-2CD5-4734-A366-661ECCA11D4B}" type="slidenum">
              <a:rPr lang="el-GR" smtClean="0"/>
              <a:pPr/>
              <a:t>‹#›</a:t>
            </a:fld>
            <a:endParaRPr lang="el-G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F22E8FF3-C31C-46F5-A516-661948281D2D}" type="datetimeFigureOut">
              <a:rPr lang="el-GR" smtClean="0"/>
              <a:pPr/>
              <a:t>15/5/2013</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292C7971-2CD5-4734-A366-661ECCA11D4B}" type="slidenum">
              <a:rPr lang="el-GR" smtClean="0"/>
              <a:pPr/>
              <a:t>‹#›</a:t>
            </a:fld>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2E8FF3-C31C-46F5-A516-661948281D2D}" type="datetimeFigureOut">
              <a:rPr lang="el-GR" smtClean="0"/>
              <a:pPr/>
              <a:t>15/5/2013</a:t>
            </a:fld>
            <a:endParaRPr lang="el-GR" dirty="0"/>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dirty="0"/>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2C7971-2CD5-4734-A366-661ECCA11D4B}" type="slidenum">
              <a:rPr lang="el-GR" smtClean="0"/>
              <a:pPr/>
              <a:t>‹#›</a:t>
            </a:fld>
            <a:endParaRPr lang="el-G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40000"/>
                <a:lumOff val="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7" name="6 - Τίτλος"/>
          <p:cNvSpPr>
            <a:spLocks noGrp="1"/>
          </p:cNvSpPr>
          <p:nvPr>
            <p:ph type="title"/>
          </p:nvPr>
        </p:nvSpPr>
        <p:spPr>
          <a:xfrm>
            <a:off x="457200" y="274638"/>
            <a:ext cx="8229600" cy="5098578"/>
          </a:xfrm>
        </p:spPr>
        <p:txBody>
          <a:bodyPr>
            <a:normAutofit/>
          </a:bodyPr>
          <a:lstStyle/>
          <a:p>
            <a:r>
              <a:rPr lang="el-GR" sz="9600" i="1" dirty="0" smtClean="0">
                <a:solidFill>
                  <a:schemeClr val="accent1">
                    <a:lumMod val="75000"/>
                  </a:schemeClr>
                </a:solidFill>
              </a:rPr>
              <a:t>ΤΑ ΖΩΑ</a:t>
            </a:r>
            <a:endParaRPr lang="el-GR" sz="9600" i="1" dirty="0">
              <a:solidFill>
                <a:schemeClr val="accent1">
                  <a:lumMod val="7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0"/>
            <a:ext cx="8229600" cy="1143000"/>
          </a:xfrm>
        </p:spPr>
        <p:txBody>
          <a:bodyPr>
            <a:normAutofit fontScale="90000"/>
          </a:bodyPr>
          <a:lstStyle/>
          <a:p>
            <a:r>
              <a:rPr lang="el-GR" sz="4800" b="1" u="sng" dirty="0" smtClean="0"/>
              <a:t>Αφόρμηση </a:t>
            </a:r>
            <a:r>
              <a:rPr lang="el-GR" sz="5400" dirty="0" smtClean="0"/>
              <a:t/>
            </a:r>
            <a:br>
              <a:rPr lang="el-GR" sz="5400" dirty="0" smtClean="0"/>
            </a:br>
            <a:r>
              <a:rPr lang="el-GR" sz="4800" dirty="0" smtClean="0"/>
              <a:t> </a:t>
            </a:r>
            <a:r>
              <a:rPr lang="el-GR" i="1" dirty="0" smtClean="0"/>
              <a:t>Περιγραφή του πίνακα –ερωτήσεις</a:t>
            </a:r>
            <a:endParaRPr lang="el-GR" dirty="0"/>
          </a:p>
        </p:txBody>
      </p:sp>
      <p:sp>
        <p:nvSpPr>
          <p:cNvPr id="3" name="2 - Θέση περιεχομένου"/>
          <p:cNvSpPr>
            <a:spLocks noGrp="1"/>
          </p:cNvSpPr>
          <p:nvPr>
            <p:ph idx="1"/>
          </p:nvPr>
        </p:nvSpPr>
        <p:spPr>
          <a:xfrm>
            <a:off x="457200" y="1268760"/>
            <a:ext cx="8229600" cy="5589240"/>
          </a:xfrm>
        </p:spPr>
        <p:txBody>
          <a:bodyPr>
            <a:normAutofit lnSpcReduction="10000"/>
          </a:bodyPr>
          <a:lstStyle/>
          <a:p>
            <a:pPr>
              <a:buNone/>
            </a:pPr>
            <a:endParaRPr lang="el-GR" sz="2400" i="1" dirty="0" smtClean="0"/>
          </a:p>
          <a:p>
            <a:pPr>
              <a:buNone/>
            </a:pPr>
            <a:endParaRPr lang="el-GR" sz="2400" i="1" dirty="0" smtClean="0"/>
          </a:p>
          <a:p>
            <a:pPr>
              <a:buNone/>
            </a:pPr>
            <a:endParaRPr lang="el-GR" sz="2400" i="1" dirty="0" smtClean="0"/>
          </a:p>
          <a:p>
            <a:pPr>
              <a:buNone/>
            </a:pPr>
            <a:endParaRPr lang="el-GR" sz="2400" i="1" dirty="0" smtClean="0"/>
          </a:p>
          <a:p>
            <a:pPr>
              <a:buNone/>
            </a:pPr>
            <a:endParaRPr lang="el-GR" sz="2400" i="1" dirty="0" smtClean="0"/>
          </a:p>
          <a:p>
            <a:pPr>
              <a:buNone/>
            </a:pPr>
            <a:endParaRPr lang="el-GR" sz="2400" i="1" dirty="0" smtClean="0"/>
          </a:p>
          <a:p>
            <a:pPr>
              <a:buNone/>
            </a:pPr>
            <a:endParaRPr lang="el-GR" sz="2400" i="1" dirty="0" smtClean="0"/>
          </a:p>
          <a:p>
            <a:pPr>
              <a:buNone/>
            </a:pPr>
            <a:endParaRPr lang="el-GR" sz="2400" i="1" dirty="0" smtClean="0"/>
          </a:p>
          <a:p>
            <a:pPr>
              <a:buNone/>
            </a:pPr>
            <a:endParaRPr lang="el-GR" sz="2400" i="1" dirty="0" smtClean="0"/>
          </a:p>
          <a:p>
            <a:pPr>
              <a:buNone/>
            </a:pPr>
            <a:endParaRPr lang="el-GR" sz="2400" i="1" dirty="0" smtClean="0"/>
          </a:p>
          <a:p>
            <a:pPr>
              <a:buNone/>
            </a:pPr>
            <a:endParaRPr lang="el-GR" sz="2400" i="1" dirty="0" smtClean="0"/>
          </a:p>
          <a:p>
            <a:pPr>
              <a:buNone/>
            </a:pPr>
            <a:endParaRPr lang="el-GR" sz="2400" i="1" dirty="0" smtClean="0"/>
          </a:p>
          <a:p>
            <a:pPr algn="ctr">
              <a:buNone/>
            </a:pPr>
            <a:r>
              <a:rPr lang="el-GR" sz="2000" i="1" dirty="0" smtClean="0"/>
              <a:t> </a:t>
            </a:r>
            <a:r>
              <a:rPr lang="el-GR" sz="2000" i="1" dirty="0" smtClean="0"/>
              <a:t>             </a:t>
            </a:r>
          </a:p>
          <a:p>
            <a:pPr algn="ctr">
              <a:buNone/>
            </a:pPr>
            <a:r>
              <a:rPr lang="en-US" sz="1800" i="1" dirty="0" smtClean="0">
                <a:solidFill>
                  <a:schemeClr val="accent3">
                    <a:lumMod val="75000"/>
                  </a:schemeClr>
                </a:solidFill>
                <a:latin typeface="Bell MT" pitchFamily="18" charset="0"/>
              </a:rPr>
              <a:t>"Visiting </a:t>
            </a:r>
            <a:r>
              <a:rPr lang="en-US" sz="1800" i="1" dirty="0" smtClean="0">
                <a:solidFill>
                  <a:schemeClr val="accent3">
                    <a:lumMod val="75000"/>
                  </a:schemeClr>
                </a:solidFill>
                <a:latin typeface="Bell MT" pitchFamily="18" charset="0"/>
              </a:rPr>
              <a:t>Grandmother" </a:t>
            </a:r>
            <a:r>
              <a:rPr lang="el-GR" sz="1800" i="1" dirty="0" smtClean="0">
                <a:solidFill>
                  <a:schemeClr val="accent3">
                    <a:lumMod val="75000"/>
                  </a:schemeClr>
                </a:solidFill>
              </a:rPr>
              <a:t>, του </a:t>
            </a:r>
            <a:r>
              <a:rPr lang="en-US" sz="1800" i="1" dirty="0" smtClean="0">
                <a:solidFill>
                  <a:schemeClr val="accent3">
                    <a:lumMod val="75000"/>
                  </a:schemeClr>
                </a:solidFill>
                <a:latin typeface="Bell MT" pitchFamily="18" charset="0"/>
              </a:rPr>
              <a:t>Hans Anderson </a:t>
            </a:r>
            <a:r>
              <a:rPr lang="en-US" sz="1800" i="1" dirty="0" smtClean="0">
                <a:solidFill>
                  <a:schemeClr val="accent3">
                    <a:lumMod val="75000"/>
                  </a:schemeClr>
                </a:solidFill>
                <a:latin typeface="Bell MT" pitchFamily="18" charset="0"/>
              </a:rPr>
              <a:t>Brendekilde</a:t>
            </a:r>
            <a:r>
              <a:rPr lang="en-US" sz="1800" i="1" dirty="0" smtClean="0">
                <a:solidFill>
                  <a:schemeClr val="accent3">
                    <a:lumMod val="75000"/>
                  </a:schemeClr>
                </a:solidFill>
                <a:latin typeface="Bell MT" pitchFamily="18" charset="0"/>
              </a:rPr>
              <a:t>.</a:t>
            </a:r>
            <a:endParaRPr lang="el-GR" sz="1800" i="1" dirty="0" smtClean="0">
              <a:solidFill>
                <a:schemeClr val="accent3">
                  <a:lumMod val="75000"/>
                </a:schemeClr>
              </a:solidFill>
            </a:endParaRPr>
          </a:p>
          <a:p>
            <a:pPr algn="ctr"/>
            <a:endParaRPr lang="el-GR" sz="1800" dirty="0"/>
          </a:p>
        </p:txBody>
      </p:sp>
      <p:pic>
        <p:nvPicPr>
          <p:cNvPr id="4" name="Picture 2" descr="C:\Users\User\Desktop\ΔΕΙΓΜΑΤΙΚΗ  ΜΕ ΠΑΡΗ -  [ ΖΩΗ ΣΤΟ ΧΩΡΙΟ-ΖΩΑ]\ΔΕΙΓΜΑΤΙΚΗ\Visiting%20Grandmother1.jpg"/>
          <p:cNvPicPr>
            <a:picLocks noChangeAspect="1" noChangeArrowheads="1"/>
          </p:cNvPicPr>
          <p:nvPr/>
        </p:nvPicPr>
        <p:blipFill>
          <a:blip r:embed="rId2" cstate="print"/>
          <a:srcRect/>
          <a:stretch>
            <a:fillRect/>
          </a:stretch>
        </p:blipFill>
        <p:spPr bwMode="auto">
          <a:xfrm>
            <a:off x="1619672" y="1268760"/>
            <a:ext cx="6120680" cy="495568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b="1" u="sng" dirty="0" smtClean="0"/>
              <a:t>Τελική ομαδική δραστηριότητα</a:t>
            </a:r>
            <a:endParaRPr lang="el-GR" b="1" u="sng" dirty="0"/>
          </a:p>
        </p:txBody>
      </p:sp>
      <p:sp>
        <p:nvSpPr>
          <p:cNvPr id="3" name="2 - Θέση περιεχομένου"/>
          <p:cNvSpPr>
            <a:spLocks noGrp="1"/>
          </p:cNvSpPr>
          <p:nvPr>
            <p:ph idx="1"/>
          </p:nvPr>
        </p:nvSpPr>
        <p:spPr/>
        <p:txBody>
          <a:bodyPr>
            <a:normAutofit fontScale="40000" lnSpcReduction="20000"/>
          </a:bodyPr>
          <a:lstStyle/>
          <a:p>
            <a:r>
              <a:rPr lang="el-GR" sz="4500" dirty="0"/>
              <a:t>Κατασκευάζει ο εκπαιδευτικός ένα σπίτι κι ένα δάσος από χαρτόνι. Υπάρχουν 12 φωτογραφίες ζώων  και 2 σελίδες (</a:t>
            </a:r>
            <a:r>
              <a:rPr lang="el-GR" sz="4500" dirty="0" smtClean="0"/>
              <a:t>σε </a:t>
            </a:r>
            <a:r>
              <a:rPr lang="el-GR" sz="4500" dirty="0"/>
              <a:t>αρχείο </a:t>
            </a:r>
            <a:r>
              <a:rPr lang="en-US" sz="4500" dirty="0"/>
              <a:t>word </a:t>
            </a:r>
            <a:r>
              <a:rPr lang="el-GR" sz="4500" dirty="0"/>
              <a:t>)με τις συλλαβές των ζώων.</a:t>
            </a:r>
          </a:p>
          <a:p>
            <a:r>
              <a:rPr lang="el-GR" sz="4500" dirty="0"/>
              <a:t>Ο εκπαιδευτικός κατά τη διάρκεια της διδασκαλίας διδάσκει το διαχωρισμό σε: οικόσιτα ζώα και ζώα της ζούγκλας ή άγρια ζώα.</a:t>
            </a:r>
          </a:p>
          <a:p>
            <a:r>
              <a:rPr lang="el-GR" sz="4500" dirty="0"/>
              <a:t> </a:t>
            </a:r>
            <a:r>
              <a:rPr lang="el-GR" sz="4500" dirty="0" smtClean="0"/>
              <a:t>Οι </a:t>
            </a:r>
            <a:r>
              <a:rPr lang="el-GR" sz="4500" dirty="0"/>
              <a:t>μαθητές χωρίζονται σε δύο( ή και περισσότερες) ομάδες. Τα μέλη των ομάδων διαλέγουν εναλλάξ τις φωτογραφίες των ζώων χωρίς να βλέπουν τι διαλέγουν.</a:t>
            </a:r>
          </a:p>
          <a:p>
            <a:r>
              <a:rPr lang="el-GR" sz="4500" dirty="0"/>
              <a:t>Στην έδρα τοποθετούνται τα καρτελάκια των συλλαβών(σε 2-3 χρώματα). Η κάθε ομάδα </a:t>
            </a:r>
            <a:r>
              <a:rPr lang="el-GR" sz="5000" dirty="0"/>
              <a:t>προσπαθεί</a:t>
            </a:r>
            <a:r>
              <a:rPr lang="el-GR" sz="4500" dirty="0"/>
              <a:t> να βρει τις κατάλληλες συλλαβές για να σχηματίσει τις ονομασίες των ζώων που έχει επιλέξει. </a:t>
            </a:r>
          </a:p>
          <a:p>
            <a:r>
              <a:rPr lang="el-GR" sz="4500" dirty="0"/>
              <a:t>Αφού όλες οι ομάδες σχηματίσουν σωστά τα ονόματα όλων των ζώων αποφασίζει η κάθε ομάδα σε ποια κατηγορία υπάγεται το κάθε ένα από τα ζώα -αν είναι οικόσιτα ή άγρια ζώα της ζούγκλας-και μετά ένα μέλος της κάθε ομάδας κολλάει τη φωτογραφία του ζώου μαζί με τις συλλαβές στο αντίστοιχο χαρτόνι. Τα οικόσιτα στο σπίτι και τα άγρια ζώα στο δάσος. Τις φωτογραφίες-συλλαβές των ζώων τις κολλάει κάθε φορά και διαφορετικό μέλος της κάθε ομάδας.</a:t>
            </a:r>
          </a:p>
          <a:p>
            <a:pPr>
              <a:buNone/>
            </a:pPr>
            <a:r>
              <a:rPr lang="el-GR" dirty="0"/>
              <a:t> </a:t>
            </a:r>
          </a:p>
          <a:p>
            <a:endParaRPr lang="el-GR" sz="6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 Τίτλος"/>
          <p:cNvSpPr>
            <a:spLocks noGrp="1"/>
          </p:cNvSpPr>
          <p:nvPr>
            <p:ph type="title"/>
          </p:nvPr>
        </p:nvSpPr>
        <p:spPr/>
        <p:txBody>
          <a:bodyPr>
            <a:normAutofit fontScale="90000"/>
          </a:bodyPr>
          <a:lstStyle/>
          <a:p>
            <a:r>
              <a:rPr lang="el-GR" b="1" u="sng" dirty="0" smtClean="0"/>
              <a:t>Φωτογραφίες από τη δραστηριότητα</a:t>
            </a:r>
            <a:endParaRPr lang="el-GR" b="1" u="sng" dirty="0"/>
          </a:p>
        </p:txBody>
      </p:sp>
      <p:pic>
        <p:nvPicPr>
          <p:cNvPr id="10" name="9 - Θέση περιεχομένου" descr="C:\Users\User\Desktop\ΔΡΑΣΤΗΡΙΟΤΗΤΕΣ ΔΙΚΕΣ ΜΟΥ 2013\ΔΕΙΓΜΑΤΙΚΗ  ΜΕ ΠΑΡΗ -  [ ΖΩΗ ΣΤΟ ΧΩΡΙΟ-ΖΩΑ]\photos\DSCN0210.JPG"/>
          <p:cNvPicPr>
            <a:picLocks noGrp="1"/>
          </p:cNvPicPr>
          <p:nvPr>
            <p:ph sz="half" idx="1"/>
          </p:nvPr>
        </p:nvPicPr>
        <p:blipFill>
          <a:blip r:embed="rId2" cstate="print"/>
          <a:srcRect/>
          <a:stretch>
            <a:fillRect/>
          </a:stretch>
        </p:blipFill>
        <p:spPr bwMode="auto">
          <a:xfrm>
            <a:off x="457200" y="2348305"/>
            <a:ext cx="4038600" cy="3029753"/>
          </a:xfrm>
          <a:prstGeom prst="rect">
            <a:avLst/>
          </a:prstGeom>
          <a:noFill/>
          <a:ln w="9525">
            <a:noFill/>
            <a:miter lim="800000"/>
            <a:headEnd/>
            <a:tailEnd/>
          </a:ln>
        </p:spPr>
      </p:pic>
      <p:pic>
        <p:nvPicPr>
          <p:cNvPr id="11" name="10 - Θέση περιεχομένου" descr="C:\Users\User\Desktop\ΔΡΑΣΤΗΡΙΟΤΗΤΕΣ ΔΙΚΕΣ ΜΟΥ 2013\ΔΕΙΓΜΑΤΙΚΗ  ΜΕ ΠΑΡΗ -  [ ΖΩΗ ΣΤΟ ΧΩΡΙΟ-ΖΩΑ]\DEIGMATIKH ME ZVA-TYRNABOS\PICT0002.JPG"/>
          <p:cNvPicPr>
            <a:picLocks noGrp="1"/>
          </p:cNvPicPr>
          <p:nvPr>
            <p:ph sz="half" idx="2"/>
          </p:nvPr>
        </p:nvPicPr>
        <p:blipFill>
          <a:blip r:embed="rId3" cstate="print"/>
          <a:srcRect/>
          <a:stretch>
            <a:fillRect/>
          </a:stretch>
        </p:blipFill>
        <p:spPr bwMode="auto">
          <a:xfrm>
            <a:off x="4648200" y="2348308"/>
            <a:ext cx="4038600" cy="3029746"/>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72</Words>
  <Application>Microsoft Office PowerPoint</Application>
  <PresentationFormat>Προβολή στην οθόνη (4:3)</PresentationFormat>
  <Paragraphs>24</Paragraphs>
  <Slides>4</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4</vt:i4>
      </vt:variant>
    </vt:vector>
  </HeadingPairs>
  <TitlesOfParts>
    <vt:vector size="5" baseType="lpstr">
      <vt:lpstr>Θέμα του Office</vt:lpstr>
      <vt:lpstr>ΤΑ ΖΩΑ</vt:lpstr>
      <vt:lpstr>Αφόρμηση   Περιγραφή του πίνακα –ερωτήσεις</vt:lpstr>
      <vt:lpstr>Τελική ομαδική δραστηριότητα</vt:lpstr>
      <vt:lpstr>Φωτογραφίες από τη δραστηριότητα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User</dc:creator>
  <cp:lastModifiedBy>User</cp:lastModifiedBy>
  <cp:revision>8</cp:revision>
  <dcterms:created xsi:type="dcterms:W3CDTF">2013-05-15T17:11:12Z</dcterms:created>
  <dcterms:modified xsi:type="dcterms:W3CDTF">2013-05-15T18:08:45Z</dcterms:modified>
</cp:coreProperties>
</file>